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5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</p:sldIdLst>
  <p:sldSz cy="6858000" cx="12192000"/>
  <p:notesSz cx="6858000" cy="9144000"/>
  <p:embeddedFontLst>
    <p:embeddedFont>
      <p:font typeface="Century Gothic"/>
      <p:regular r:id="rId13"/>
      <p:bold r:id="rId14"/>
      <p:italic r:id="rId15"/>
      <p:boldItalic r:id="rId1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font" Target="fonts/CenturyGothic-regular.fntdata"/><Relationship Id="rId12" Type="http://schemas.openxmlformats.org/officeDocument/2006/relationships/slide" Target="slides/slide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CenturyGothic-italic.fntdata"/><Relationship Id="rId14" Type="http://schemas.openxmlformats.org/officeDocument/2006/relationships/font" Target="fonts/CenturyGothic-bold.fntdata"/><Relationship Id="rId16" Type="http://schemas.openxmlformats.org/officeDocument/2006/relationships/font" Target="fonts/CenturyGothic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итульный слайд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ctrTitle"/>
          </p:nvPr>
        </p:nvSpPr>
        <p:spPr>
          <a:xfrm>
            <a:off x="1751012" y="609601"/>
            <a:ext cx="8676222" cy="3200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entury Gothic"/>
              <a:buNone/>
              <a:defRPr sz="48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1751012" y="3886200"/>
            <a:ext cx="8676222" cy="19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420"/>
              </a:spcBef>
              <a:spcAft>
                <a:spcPts val="0"/>
              </a:spcAft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 algn="ctr">
              <a:spcBef>
                <a:spcPts val="600"/>
              </a:spcBef>
              <a:spcAft>
                <a:spcPts val="0"/>
              </a:spcAft>
              <a:buSzPts val="180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60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6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6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6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6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6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600"/>
              </a:spcBef>
              <a:spcAft>
                <a:spcPts val="600"/>
              </a:spcAft>
              <a:buSzPts val="12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10" type="dt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1" type="ftr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анорамная фотография с подписью">
  <p:cSld name="Панорамная фотография с подписью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/>
          <p:nvPr>
            <p:ph type="title"/>
          </p:nvPr>
        </p:nvSpPr>
        <p:spPr>
          <a:xfrm>
            <a:off x="1141413" y="4732865"/>
            <a:ext cx="99060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entury Gothic"/>
              <a:buNone/>
              <a:defRPr b="0" sz="2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1"/>
          <p:cNvSpPr/>
          <p:nvPr>
            <p:ph idx="2" type="pic"/>
          </p:nvPr>
        </p:nvSpPr>
        <p:spPr>
          <a:xfrm>
            <a:off x="1979612" y="932112"/>
            <a:ext cx="8225944" cy="3164976"/>
          </a:xfrm>
          <a:prstGeom prst="roundRect">
            <a:avLst>
              <a:gd fmla="val 4380" name="adj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" name="Google Shape;75;p11"/>
          <p:cNvSpPr txBox="1"/>
          <p:nvPr>
            <p:ph idx="1" type="body"/>
          </p:nvPr>
        </p:nvSpPr>
        <p:spPr>
          <a:xfrm>
            <a:off x="1141413" y="5299603"/>
            <a:ext cx="9906000" cy="493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000"/>
              <a:buNone/>
              <a:defRPr sz="10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76" name="Google Shape;76;p11"/>
          <p:cNvSpPr txBox="1"/>
          <p:nvPr>
            <p:ph idx="10" type="dt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2" type="sldNum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подпись">
  <p:cSld name="Заголовок и подпись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/>
          <p:nvPr>
            <p:ph type="title"/>
          </p:nvPr>
        </p:nvSpPr>
        <p:spPr>
          <a:xfrm>
            <a:off x="1141412" y="609601"/>
            <a:ext cx="9905999" cy="3124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 b="0" sz="32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12"/>
          <p:cNvSpPr txBox="1"/>
          <p:nvPr>
            <p:ph idx="1" type="body"/>
          </p:nvPr>
        </p:nvSpPr>
        <p:spPr>
          <a:xfrm>
            <a:off x="1141411" y="4343400"/>
            <a:ext cx="9906000" cy="14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2" name="Google Shape;82;p12"/>
          <p:cNvSpPr txBox="1"/>
          <p:nvPr>
            <p:ph idx="10" type="dt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2" type="sldNum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Цитата с подписью">
  <p:cSld name="Цитата с подписью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0"/>
              <a:buFont typeface="Century Gothic"/>
              <a:buNone/>
            </a:pPr>
            <a:r>
              <a:rPr b="0" i="0" lang="en-US" sz="80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</a:t>
            </a:r>
            <a:endParaRPr/>
          </a:p>
        </p:txBody>
      </p:sp>
      <p:sp>
        <p:nvSpPr>
          <p:cNvPr id="87" name="Google Shape;87;p13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0"/>
              <a:buFont typeface="Century Gothic"/>
              <a:buNone/>
            </a:pPr>
            <a:r>
              <a:rPr b="0" i="0" lang="en-US" sz="80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”</a:t>
            </a:r>
            <a:endParaRPr/>
          </a:p>
        </p:txBody>
      </p:sp>
      <p:sp>
        <p:nvSpPr>
          <p:cNvPr id="88" name="Google Shape;88;p13"/>
          <p:cNvSpPr txBox="1"/>
          <p:nvPr>
            <p:ph type="title"/>
          </p:nvPr>
        </p:nvSpPr>
        <p:spPr>
          <a:xfrm>
            <a:off x="1446213" y="609601"/>
            <a:ext cx="9296398" cy="2743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 b="0" sz="3200" cap="none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" type="body"/>
          </p:nvPr>
        </p:nvSpPr>
        <p:spPr>
          <a:xfrm>
            <a:off x="1674812" y="3352800"/>
            <a:ext cx="8839202" cy="3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SzPts val="2000"/>
              <a:buFont typeface="Century Gothic"/>
              <a:buNone/>
              <a:defRPr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800"/>
              <a:buFont typeface="Century Gothic"/>
              <a:buNone/>
              <a:defRPr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600"/>
              <a:buFont typeface="Century Gothic"/>
              <a:buNone/>
              <a:defRPr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400"/>
              <a:buFont typeface="Century Gothic"/>
              <a:buNone/>
              <a:defRPr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400"/>
              <a:buFont typeface="Century Gothic"/>
              <a:buNone/>
              <a:defRPr/>
            </a:lvl5pPr>
            <a:lvl6pPr indent="-342900" lvl="5" marL="27432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600"/>
              </a:spcBef>
              <a:spcAft>
                <a:spcPts val="60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90" name="Google Shape;90;p13"/>
          <p:cNvSpPr txBox="1"/>
          <p:nvPr>
            <p:ph idx="2" type="body"/>
          </p:nvPr>
        </p:nvSpPr>
        <p:spPr>
          <a:xfrm>
            <a:off x="1141411" y="4343400"/>
            <a:ext cx="9906000" cy="14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lt1"/>
                </a:solidFill>
              </a:defRPr>
            </a:lvl1pPr>
            <a:lvl2pPr indent="-342900" lvl="1" marL="9144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600"/>
              </a:spcBef>
              <a:spcAft>
                <a:spcPts val="60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91" name="Google Shape;91;p13"/>
          <p:cNvSpPr txBox="1"/>
          <p:nvPr>
            <p:ph idx="10" type="dt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13"/>
          <p:cNvSpPr txBox="1"/>
          <p:nvPr>
            <p:ph idx="11" type="ftr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13"/>
          <p:cNvSpPr txBox="1"/>
          <p:nvPr>
            <p:ph idx="12" type="sldNum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Карточка имени">
  <p:cSld name="Карточка имени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/>
          <p:nvPr>
            <p:ph type="title"/>
          </p:nvPr>
        </p:nvSpPr>
        <p:spPr>
          <a:xfrm>
            <a:off x="1141412" y="3308581"/>
            <a:ext cx="9906000" cy="1468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 b="0" sz="32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14"/>
          <p:cNvSpPr txBox="1"/>
          <p:nvPr>
            <p:ph idx="1" type="body"/>
          </p:nvPr>
        </p:nvSpPr>
        <p:spPr>
          <a:xfrm>
            <a:off x="1141410" y="4777381"/>
            <a:ext cx="9906001" cy="8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5600" lvl="0" marL="457200" algn="l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>
                <a:solidFill>
                  <a:schemeClr val="lt1"/>
                </a:solidFill>
              </a:defRPr>
            </a:lvl1pPr>
            <a:lvl2pPr indent="-342900" lvl="1" marL="9144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600"/>
              </a:spcBef>
              <a:spcAft>
                <a:spcPts val="60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97" name="Google Shape;97;p14"/>
          <p:cNvSpPr txBox="1"/>
          <p:nvPr>
            <p:ph idx="10" type="dt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14"/>
          <p:cNvSpPr txBox="1"/>
          <p:nvPr>
            <p:ph idx="11" type="ftr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14"/>
          <p:cNvSpPr txBox="1"/>
          <p:nvPr>
            <p:ph idx="12" type="sldNum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Цитата карточки имени">
  <p:cSld name="Цитата карточки имени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5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0"/>
              <a:buFont typeface="Century Gothic"/>
              <a:buNone/>
            </a:pPr>
            <a:r>
              <a:rPr b="0" i="0" lang="en-US" sz="80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</a:t>
            </a:r>
            <a:endParaRPr/>
          </a:p>
        </p:txBody>
      </p:sp>
      <p:sp>
        <p:nvSpPr>
          <p:cNvPr id="102" name="Google Shape;102;p15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0"/>
              <a:buFont typeface="Century Gothic"/>
              <a:buNone/>
            </a:pPr>
            <a:r>
              <a:rPr b="0" i="0" lang="en-US" sz="80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”</a:t>
            </a:r>
            <a:endParaRPr/>
          </a:p>
        </p:txBody>
      </p:sp>
      <p:sp>
        <p:nvSpPr>
          <p:cNvPr id="103" name="Google Shape;103;p15"/>
          <p:cNvSpPr txBox="1"/>
          <p:nvPr>
            <p:ph type="title"/>
          </p:nvPr>
        </p:nvSpPr>
        <p:spPr>
          <a:xfrm>
            <a:off x="1446213" y="609601"/>
            <a:ext cx="9296398" cy="2743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 b="0" sz="3200" cap="none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15"/>
          <p:cNvSpPr txBox="1"/>
          <p:nvPr>
            <p:ph idx="1" type="body"/>
          </p:nvPr>
        </p:nvSpPr>
        <p:spPr>
          <a:xfrm>
            <a:off x="1141412" y="3886200"/>
            <a:ext cx="9906000" cy="889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SzPts val="2400"/>
              <a:buNone/>
              <a:defRPr b="0" sz="2400" cap="none">
                <a:solidFill>
                  <a:schemeClr val="lt1"/>
                </a:solidFill>
              </a:defRPr>
            </a:lvl1pPr>
            <a:lvl2pPr indent="-342900" lvl="1" marL="9144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600"/>
              </a:spcBef>
              <a:spcAft>
                <a:spcPts val="60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05" name="Google Shape;105;p15"/>
          <p:cNvSpPr txBox="1"/>
          <p:nvPr>
            <p:ph idx="2" type="body"/>
          </p:nvPr>
        </p:nvSpPr>
        <p:spPr>
          <a:xfrm>
            <a:off x="1141411" y="4775200"/>
            <a:ext cx="9906000" cy="10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6" name="Google Shape;106;p15"/>
          <p:cNvSpPr txBox="1"/>
          <p:nvPr>
            <p:ph idx="10" type="dt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15"/>
          <p:cNvSpPr txBox="1"/>
          <p:nvPr>
            <p:ph idx="11" type="ftr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15"/>
          <p:cNvSpPr txBox="1"/>
          <p:nvPr>
            <p:ph idx="12" type="sldNum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Истина или ложь">
  <p:cSld name="Истина или ложь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6"/>
          <p:cNvSpPr txBox="1"/>
          <p:nvPr>
            <p:ph type="title"/>
          </p:nvPr>
        </p:nvSpPr>
        <p:spPr>
          <a:xfrm>
            <a:off x="1141412" y="609601"/>
            <a:ext cx="9905999" cy="2743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16"/>
          <p:cNvSpPr txBox="1"/>
          <p:nvPr>
            <p:ph idx="1" type="body"/>
          </p:nvPr>
        </p:nvSpPr>
        <p:spPr>
          <a:xfrm>
            <a:off x="1141412" y="3505200"/>
            <a:ext cx="99060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560"/>
              </a:spcBef>
              <a:spcAft>
                <a:spcPts val="0"/>
              </a:spcAft>
              <a:buSzPts val="2800"/>
              <a:buNone/>
              <a:defRPr b="0" sz="2800" cap="none">
                <a:solidFill>
                  <a:schemeClr val="lt1"/>
                </a:solidFill>
              </a:defRPr>
            </a:lvl1pPr>
            <a:lvl2pPr indent="-342900" lvl="1" marL="9144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600"/>
              </a:spcBef>
              <a:spcAft>
                <a:spcPts val="60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12" name="Google Shape;112;p16"/>
          <p:cNvSpPr txBox="1"/>
          <p:nvPr>
            <p:ph idx="2" type="body"/>
          </p:nvPr>
        </p:nvSpPr>
        <p:spPr>
          <a:xfrm>
            <a:off x="1141411" y="4343400"/>
            <a:ext cx="9906000" cy="14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3" name="Google Shape;113;p16"/>
          <p:cNvSpPr txBox="1"/>
          <p:nvPr>
            <p:ph idx="10" type="dt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16"/>
          <p:cNvSpPr txBox="1"/>
          <p:nvPr>
            <p:ph idx="11" type="ftr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" name="Google Shape;115;p16"/>
          <p:cNvSpPr txBox="1"/>
          <p:nvPr>
            <p:ph idx="12" type="sldNum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вертикальный текст" type="vertTx">
  <p:cSld name="VERTICAL_TEXT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7"/>
          <p:cNvSpPr txBox="1"/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p17"/>
          <p:cNvSpPr txBox="1"/>
          <p:nvPr>
            <p:ph idx="1" type="body"/>
          </p:nvPr>
        </p:nvSpPr>
        <p:spPr>
          <a:xfrm rot="5400000">
            <a:off x="4532312" y="-723899"/>
            <a:ext cx="3124201" cy="9905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600"/>
              </a:spcBef>
              <a:spcAft>
                <a:spcPts val="60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19" name="Google Shape;119;p17"/>
          <p:cNvSpPr txBox="1"/>
          <p:nvPr>
            <p:ph idx="10" type="dt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0" name="Google Shape;120;p17"/>
          <p:cNvSpPr txBox="1"/>
          <p:nvPr>
            <p:ph idx="11" type="ftr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p17"/>
          <p:cNvSpPr txBox="1"/>
          <p:nvPr>
            <p:ph idx="12" type="sldNum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Вертикальный заголовок и текст" type="vertTitleAndTx">
  <p:cSld name="VERTICAL_TITLE_AND_VERTICAL_TEX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8"/>
          <p:cNvSpPr txBox="1"/>
          <p:nvPr>
            <p:ph type="title"/>
          </p:nvPr>
        </p:nvSpPr>
        <p:spPr>
          <a:xfrm rot="5400000">
            <a:off x="7351354" y="2095143"/>
            <a:ext cx="5181601" cy="22105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" name="Google Shape;124;p18"/>
          <p:cNvSpPr txBox="1"/>
          <p:nvPr>
            <p:ph idx="1" type="body"/>
          </p:nvPr>
        </p:nvSpPr>
        <p:spPr>
          <a:xfrm rot="5400000">
            <a:off x="2322512" y="-571500"/>
            <a:ext cx="5181600" cy="75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600"/>
              </a:spcBef>
              <a:spcAft>
                <a:spcPts val="60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25" name="Google Shape;125;p18"/>
          <p:cNvSpPr txBox="1"/>
          <p:nvPr>
            <p:ph idx="10" type="dt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p18"/>
          <p:cNvSpPr txBox="1"/>
          <p:nvPr>
            <p:ph idx="11" type="ftr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p18"/>
          <p:cNvSpPr txBox="1"/>
          <p:nvPr>
            <p:ph idx="12" type="sldNum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объект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/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1" type="body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600"/>
              </a:spcBef>
              <a:spcAft>
                <a:spcPts val="60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0" type="dt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3"/>
          <p:cNvSpPr txBox="1"/>
          <p:nvPr>
            <p:ph idx="11" type="ftr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3"/>
          <p:cNvSpPr txBox="1"/>
          <p:nvPr>
            <p:ph idx="12" type="sldNum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раздела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/>
          <p:nvPr>
            <p:ph type="title"/>
          </p:nvPr>
        </p:nvSpPr>
        <p:spPr>
          <a:xfrm>
            <a:off x="1751013" y="3308581"/>
            <a:ext cx="8686800" cy="1468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entury Gothic"/>
              <a:buNone/>
              <a:defRPr b="0" sz="40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1751011" y="4777381"/>
            <a:ext cx="8686801" cy="8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r">
              <a:spcBef>
                <a:spcPts val="40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" name="Google Shape;30;p4"/>
          <p:cNvSpPr txBox="1"/>
          <p:nvPr>
            <p:ph idx="10" type="dt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4"/>
          <p:cNvSpPr txBox="1"/>
          <p:nvPr>
            <p:ph idx="11" type="ftr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4"/>
          <p:cNvSpPr txBox="1"/>
          <p:nvPr>
            <p:ph idx="12" type="sldNum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Два объекта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/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" type="body"/>
          </p:nvPr>
        </p:nvSpPr>
        <p:spPr>
          <a:xfrm>
            <a:off x="1141412" y="2666999"/>
            <a:ext cx="4876800" cy="3124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1pPr>
            <a:lvl2pPr indent="-330200" lvl="1" marL="914400" algn="l"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2pPr>
            <a:lvl3pPr indent="-317500" lvl="2" marL="1371600" algn="l">
              <a:spcBef>
                <a:spcPts val="600"/>
              </a:spcBef>
              <a:spcAft>
                <a:spcPts val="0"/>
              </a:spcAft>
              <a:buSzPts val="1400"/>
              <a:buChar char="•"/>
              <a:defRPr sz="1400"/>
            </a:lvl3pPr>
            <a:lvl4pPr indent="-304800" lvl="3" marL="1828800" algn="l"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4pPr>
            <a:lvl5pPr indent="-304800" lvl="4" marL="2286000" algn="l"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5pPr>
            <a:lvl6pPr indent="-304800" lvl="5" marL="2743200" algn="l"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6pPr>
            <a:lvl7pPr indent="-304800" lvl="6" marL="3200400" algn="l"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7pPr>
            <a:lvl8pPr indent="-304800" lvl="7" marL="3657600" algn="l"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8pPr>
            <a:lvl9pPr indent="-304800" lvl="8" marL="4114800" algn="l">
              <a:spcBef>
                <a:spcPts val="600"/>
              </a:spcBef>
              <a:spcAft>
                <a:spcPts val="600"/>
              </a:spcAft>
              <a:buSzPts val="1200"/>
              <a:buChar char="•"/>
              <a:defRPr sz="1200"/>
            </a:lvl9pPr>
          </a:lstStyle>
          <a:p/>
        </p:txBody>
      </p:sp>
      <p:sp>
        <p:nvSpPr>
          <p:cNvPr id="36" name="Google Shape;36;p5"/>
          <p:cNvSpPr txBox="1"/>
          <p:nvPr>
            <p:ph idx="2" type="body"/>
          </p:nvPr>
        </p:nvSpPr>
        <p:spPr>
          <a:xfrm>
            <a:off x="6170612" y="2667000"/>
            <a:ext cx="4876800" cy="312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1pPr>
            <a:lvl2pPr indent="-330200" lvl="1" marL="914400" algn="l"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2pPr>
            <a:lvl3pPr indent="-317500" lvl="2" marL="1371600" algn="l">
              <a:spcBef>
                <a:spcPts val="600"/>
              </a:spcBef>
              <a:spcAft>
                <a:spcPts val="0"/>
              </a:spcAft>
              <a:buSzPts val="1400"/>
              <a:buChar char="•"/>
              <a:defRPr sz="1400"/>
            </a:lvl3pPr>
            <a:lvl4pPr indent="-304800" lvl="3" marL="1828800" algn="l"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4pPr>
            <a:lvl5pPr indent="-304800" lvl="4" marL="2286000" algn="l"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5pPr>
            <a:lvl6pPr indent="-304800" lvl="5" marL="2743200" algn="l"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6pPr>
            <a:lvl7pPr indent="-304800" lvl="6" marL="3200400" algn="l"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7pPr>
            <a:lvl8pPr indent="-304800" lvl="7" marL="3657600" algn="l"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8pPr>
            <a:lvl9pPr indent="-304800" lvl="8" marL="4114800" algn="l">
              <a:spcBef>
                <a:spcPts val="600"/>
              </a:spcBef>
              <a:spcAft>
                <a:spcPts val="600"/>
              </a:spcAft>
              <a:buSzPts val="1200"/>
              <a:buChar char="•"/>
              <a:defRPr sz="1200"/>
            </a:lvl9pPr>
          </a:lstStyle>
          <a:p/>
        </p:txBody>
      </p:sp>
      <p:sp>
        <p:nvSpPr>
          <p:cNvPr id="37" name="Google Shape;37;p5"/>
          <p:cNvSpPr txBox="1"/>
          <p:nvPr>
            <p:ph idx="10" type="dt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11" type="ftr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равнение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/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1" type="body"/>
          </p:nvPr>
        </p:nvSpPr>
        <p:spPr>
          <a:xfrm>
            <a:off x="1429280" y="2658533"/>
            <a:ext cx="4588931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560"/>
              </a:spcBef>
              <a:spcAft>
                <a:spcPts val="0"/>
              </a:spcAft>
              <a:buSzPts val="2800"/>
              <a:buNone/>
              <a:defRPr b="0" sz="28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6"/>
          <p:cNvSpPr txBox="1"/>
          <p:nvPr>
            <p:ph idx="2" type="body"/>
          </p:nvPr>
        </p:nvSpPr>
        <p:spPr>
          <a:xfrm>
            <a:off x="1141412" y="3243262"/>
            <a:ext cx="4876800" cy="25479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1pPr>
            <a:lvl2pPr indent="-330200" lvl="1" marL="914400" algn="l"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2pPr>
            <a:lvl3pPr indent="-317500" lvl="2" marL="1371600" algn="l">
              <a:spcBef>
                <a:spcPts val="600"/>
              </a:spcBef>
              <a:spcAft>
                <a:spcPts val="0"/>
              </a:spcAft>
              <a:buSzPts val="1400"/>
              <a:buChar char="•"/>
              <a:defRPr sz="1400"/>
            </a:lvl3pPr>
            <a:lvl4pPr indent="-304800" lvl="3" marL="1828800" algn="l"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4pPr>
            <a:lvl5pPr indent="-304800" lvl="4" marL="2286000" algn="l"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5pPr>
            <a:lvl6pPr indent="-304800" lvl="5" marL="2743200" algn="l"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6pPr>
            <a:lvl7pPr indent="-304800" lvl="6" marL="3200400" algn="l"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7pPr>
            <a:lvl8pPr indent="-304800" lvl="7" marL="3657600" algn="l"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8pPr>
            <a:lvl9pPr indent="-304800" lvl="8" marL="4114800" algn="l">
              <a:spcBef>
                <a:spcPts val="600"/>
              </a:spcBef>
              <a:spcAft>
                <a:spcPts val="600"/>
              </a:spcAft>
              <a:buSzPts val="1200"/>
              <a:buChar char="•"/>
              <a:defRPr sz="1200"/>
            </a:lvl9pPr>
          </a:lstStyle>
          <a:p/>
        </p:txBody>
      </p:sp>
      <p:sp>
        <p:nvSpPr>
          <p:cNvPr id="44" name="Google Shape;44;p6"/>
          <p:cNvSpPr txBox="1"/>
          <p:nvPr>
            <p:ph idx="3" type="body"/>
          </p:nvPr>
        </p:nvSpPr>
        <p:spPr>
          <a:xfrm>
            <a:off x="6443133" y="2667000"/>
            <a:ext cx="4604280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560"/>
              </a:spcBef>
              <a:spcAft>
                <a:spcPts val="0"/>
              </a:spcAft>
              <a:buSzPts val="2800"/>
              <a:buNone/>
              <a:defRPr b="0" sz="28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6"/>
          <p:cNvSpPr txBox="1"/>
          <p:nvPr>
            <p:ph idx="4" type="body"/>
          </p:nvPr>
        </p:nvSpPr>
        <p:spPr>
          <a:xfrm>
            <a:off x="6170612" y="3243262"/>
            <a:ext cx="4876801" cy="25479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1pPr>
            <a:lvl2pPr indent="-330200" lvl="1" marL="914400" algn="l"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2pPr>
            <a:lvl3pPr indent="-317500" lvl="2" marL="1371600" algn="l">
              <a:spcBef>
                <a:spcPts val="600"/>
              </a:spcBef>
              <a:spcAft>
                <a:spcPts val="0"/>
              </a:spcAft>
              <a:buSzPts val="1400"/>
              <a:buChar char="•"/>
              <a:defRPr sz="1400"/>
            </a:lvl3pPr>
            <a:lvl4pPr indent="-304800" lvl="3" marL="1828800" algn="l"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4pPr>
            <a:lvl5pPr indent="-304800" lvl="4" marL="2286000" algn="l"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5pPr>
            <a:lvl6pPr indent="-304800" lvl="5" marL="2743200" algn="l"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6pPr>
            <a:lvl7pPr indent="-304800" lvl="6" marL="3200400" algn="l"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7pPr>
            <a:lvl8pPr indent="-304800" lvl="7" marL="3657600" algn="l"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8pPr>
            <a:lvl9pPr indent="-304800" lvl="8" marL="4114800" algn="l">
              <a:spcBef>
                <a:spcPts val="600"/>
              </a:spcBef>
              <a:spcAft>
                <a:spcPts val="600"/>
              </a:spcAft>
              <a:buSzPts val="1200"/>
              <a:buChar char="•"/>
              <a:defRPr sz="1200"/>
            </a:lvl9pPr>
          </a:lstStyle>
          <a:p/>
        </p:txBody>
      </p:sp>
      <p:sp>
        <p:nvSpPr>
          <p:cNvPr id="46" name="Google Shape;46;p6"/>
          <p:cNvSpPr txBox="1"/>
          <p:nvPr>
            <p:ph idx="10" type="dt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1" type="ftr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12" type="sldNum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олько заголовок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/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7"/>
          <p:cNvSpPr txBox="1"/>
          <p:nvPr>
            <p:ph idx="10" type="dt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7"/>
          <p:cNvSpPr txBox="1"/>
          <p:nvPr>
            <p:ph idx="11" type="ftr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7"/>
          <p:cNvSpPr txBox="1"/>
          <p:nvPr>
            <p:ph idx="12" type="sldNum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устой слайд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 txBox="1"/>
          <p:nvPr>
            <p:ph idx="10" type="dt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8"/>
          <p:cNvSpPr txBox="1"/>
          <p:nvPr>
            <p:ph idx="11" type="ftr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8"/>
          <p:cNvSpPr txBox="1"/>
          <p:nvPr>
            <p:ph idx="12" type="sldNum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Объект с подписью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/>
          <p:nvPr>
            <p:ph type="title"/>
          </p:nvPr>
        </p:nvSpPr>
        <p:spPr>
          <a:xfrm>
            <a:off x="1141411" y="1600200"/>
            <a:ext cx="3549121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entury Gothic"/>
              <a:buNone/>
              <a:defRPr b="0" sz="2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" type="body"/>
          </p:nvPr>
        </p:nvSpPr>
        <p:spPr>
          <a:xfrm>
            <a:off x="5103812" y="609601"/>
            <a:ext cx="5943601" cy="518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55600" lvl="0" marL="457200" algn="l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1pPr>
            <a:lvl2pPr indent="-342900" lvl="1" marL="9144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 sz="1800"/>
            </a:lvl2pPr>
            <a:lvl3pPr indent="-330200" lvl="2" marL="1371600" algn="l"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3pPr>
            <a:lvl4pPr indent="-317500" lvl="3" marL="1828800" algn="l">
              <a:spcBef>
                <a:spcPts val="600"/>
              </a:spcBef>
              <a:spcAft>
                <a:spcPts val="0"/>
              </a:spcAft>
              <a:buSzPts val="1400"/>
              <a:buChar char="•"/>
              <a:defRPr sz="1400"/>
            </a:lvl4pPr>
            <a:lvl5pPr indent="-317500" lvl="4" marL="2286000" algn="l">
              <a:spcBef>
                <a:spcPts val="600"/>
              </a:spcBef>
              <a:spcAft>
                <a:spcPts val="0"/>
              </a:spcAft>
              <a:buSzPts val="1400"/>
              <a:buChar char="•"/>
              <a:defRPr sz="1400"/>
            </a:lvl5pPr>
            <a:lvl6pPr indent="-317500" lvl="5" marL="2743200" algn="l">
              <a:spcBef>
                <a:spcPts val="600"/>
              </a:spcBef>
              <a:spcAft>
                <a:spcPts val="0"/>
              </a:spcAft>
              <a:buSzPts val="1400"/>
              <a:buChar char="•"/>
              <a:defRPr sz="1400"/>
            </a:lvl6pPr>
            <a:lvl7pPr indent="-317500" lvl="6" marL="3200400" algn="l">
              <a:spcBef>
                <a:spcPts val="600"/>
              </a:spcBef>
              <a:spcAft>
                <a:spcPts val="0"/>
              </a:spcAft>
              <a:buSzPts val="1400"/>
              <a:buChar char="•"/>
              <a:defRPr sz="1400"/>
            </a:lvl7pPr>
            <a:lvl8pPr indent="-317500" lvl="7" marL="3657600" algn="l">
              <a:spcBef>
                <a:spcPts val="600"/>
              </a:spcBef>
              <a:spcAft>
                <a:spcPts val="0"/>
              </a:spcAft>
              <a:buSzPts val="1400"/>
              <a:buChar char="•"/>
              <a:defRPr sz="1400"/>
            </a:lvl8pPr>
            <a:lvl9pPr indent="-317500" lvl="8" marL="4114800" algn="l">
              <a:spcBef>
                <a:spcPts val="600"/>
              </a:spcBef>
              <a:spcAft>
                <a:spcPts val="600"/>
              </a:spcAft>
              <a:buSzPts val="1400"/>
              <a:buChar char="•"/>
              <a:defRPr sz="1400"/>
            </a:lvl9pPr>
          </a:lstStyle>
          <a:p/>
        </p:txBody>
      </p:sp>
      <p:sp>
        <p:nvSpPr>
          <p:cNvPr id="61" name="Google Shape;61;p9"/>
          <p:cNvSpPr txBox="1"/>
          <p:nvPr>
            <p:ph idx="2" type="body"/>
          </p:nvPr>
        </p:nvSpPr>
        <p:spPr>
          <a:xfrm>
            <a:off x="1141411" y="2971800"/>
            <a:ext cx="3549121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320"/>
              </a:spcBef>
              <a:spcAft>
                <a:spcPts val="0"/>
              </a:spcAft>
              <a:buSzPts val="1600"/>
              <a:buNone/>
              <a:defRPr sz="16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000"/>
              <a:buNone/>
              <a:defRPr sz="10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62" name="Google Shape;62;p9"/>
          <p:cNvSpPr txBox="1"/>
          <p:nvPr>
            <p:ph idx="10" type="dt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9"/>
          <p:cNvSpPr txBox="1"/>
          <p:nvPr>
            <p:ph idx="11" type="ftr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2" type="sldNum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Рисунок с подписью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/>
          <p:nvPr>
            <p:ph type="title"/>
          </p:nvPr>
        </p:nvSpPr>
        <p:spPr>
          <a:xfrm>
            <a:off x="1141411" y="1600200"/>
            <a:ext cx="5334001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b="0" sz="28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/>
          <p:nvPr>
            <p:ph idx="2" type="pic"/>
          </p:nvPr>
        </p:nvSpPr>
        <p:spPr>
          <a:xfrm>
            <a:off x="7433733" y="-18288"/>
            <a:ext cx="3276599" cy="690372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" name="Google Shape;68;p10"/>
          <p:cNvSpPr txBox="1"/>
          <p:nvPr>
            <p:ph idx="1" type="body"/>
          </p:nvPr>
        </p:nvSpPr>
        <p:spPr>
          <a:xfrm>
            <a:off x="1141411" y="2971800"/>
            <a:ext cx="5334001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000"/>
              <a:buNone/>
              <a:defRPr sz="10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69" name="Google Shape;69;p10"/>
          <p:cNvSpPr txBox="1"/>
          <p:nvPr>
            <p:ph idx="10" type="dt"/>
          </p:nvPr>
        </p:nvSpPr>
        <p:spPr>
          <a:xfrm>
            <a:off x="6399212" y="5883275"/>
            <a:ext cx="914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11" type="ftr"/>
          </p:nvPr>
        </p:nvSpPr>
        <p:spPr>
          <a:xfrm>
            <a:off x="1141412" y="5883275"/>
            <a:ext cx="5105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2" type="sldNum"/>
          </p:nvPr>
        </p:nvSpPr>
        <p:spPr>
          <a:xfrm>
            <a:off x="10742612" y="5883275"/>
            <a:ext cx="3225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19" Type="http://schemas.openxmlformats.org/officeDocument/2006/relationships/theme" Target="../theme/theme2.xml"/><Relationship Id="rId6" Type="http://schemas.openxmlformats.org/officeDocument/2006/relationships/slideLayout" Target="../slideLayouts/slideLayout5.xml"/><Relationship Id="rId18" Type="http://schemas.openxmlformats.org/officeDocument/2006/relationships/slideLayout" Target="../slideLayouts/slideLayout17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 b="0" i="0" sz="3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55600" lvl="0" marL="457200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small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small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30200" lvl="2" marL="1371600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0" i="0" sz="1600" u="none" cap="small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small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small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04800" lvl="5" marL="2743200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small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04800" lvl="6" marL="3200400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small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04800" lvl="7" marL="3657600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small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04800" lvl="8" marL="4114800" marR="0" rtl="0" algn="l">
              <a:spcBef>
                <a:spcPts val="600"/>
              </a:spcBef>
              <a:spcAft>
                <a:spcPts val="60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small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9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9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1" i="0" sz="9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1" i="0" sz="9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1" i="0" sz="9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1" i="0" sz="9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1" i="0" sz="9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1" i="0" sz="9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1" i="0" sz="9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1" i="0" sz="9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1" i="0" sz="9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9"/>
          <p:cNvSpPr txBox="1"/>
          <p:nvPr>
            <p:ph type="ctrTitle"/>
          </p:nvPr>
        </p:nvSpPr>
        <p:spPr>
          <a:xfrm>
            <a:off x="561473" y="609601"/>
            <a:ext cx="11197389" cy="3200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D49F1F"/>
              </a:buClr>
              <a:buSzPts val="13800"/>
              <a:buFont typeface="Algerian"/>
              <a:buNone/>
            </a:pPr>
            <a:r>
              <a:rPr b="1" lang="en-US" sz="13800">
                <a:solidFill>
                  <a:srgbClr val="D49F1F"/>
                </a:solidFill>
                <a:latin typeface="Algerian"/>
                <a:ea typeface="Algerian"/>
                <a:cs typeface="Algerian"/>
                <a:sym typeface="Algerian"/>
              </a:rPr>
              <a:t>JAVASCRIPT</a:t>
            </a:r>
            <a:endParaRPr/>
          </a:p>
        </p:txBody>
      </p:sp>
      <p:sp>
        <p:nvSpPr>
          <p:cNvPr id="133" name="Google Shape;133;p19"/>
          <p:cNvSpPr txBox="1"/>
          <p:nvPr>
            <p:ph idx="1" type="subTitle"/>
          </p:nvPr>
        </p:nvSpPr>
        <p:spPr>
          <a:xfrm>
            <a:off x="1757889" y="4828674"/>
            <a:ext cx="8676222" cy="14197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102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1020"/>
              </a:spcBef>
              <a:spcAft>
                <a:spcPts val="0"/>
              </a:spcAft>
              <a:buSzPts val="2100"/>
              <a:buNone/>
            </a:pPr>
            <a:r>
              <a:rPr lang="en-US"/>
              <a:t>Դաս։ 09 Սխալների որոնում, հետաձգված գործողություններ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0"/>
          <p:cNvSpPr txBox="1"/>
          <p:nvPr>
            <p:ph type="title"/>
          </p:nvPr>
        </p:nvSpPr>
        <p:spPr>
          <a:xfrm>
            <a:off x="251734" y="296779"/>
            <a:ext cx="11688532" cy="60874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D49F1F"/>
              </a:buClr>
              <a:buSzPts val="3200"/>
              <a:buFont typeface="Century Gothic"/>
              <a:buNone/>
            </a:pPr>
            <a:r>
              <a:rPr b="1" lang="en-US">
                <a:solidFill>
                  <a:srgbClr val="D49F1F"/>
                </a:solidFill>
              </a:rPr>
              <a:t>CALLBACK</a:t>
            </a:r>
            <a:endParaRPr/>
          </a:p>
        </p:txBody>
      </p:sp>
      <p:pic>
        <p:nvPicPr>
          <p:cNvPr id="139" name="Google Shape;139;p20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1736" y="905522"/>
            <a:ext cx="11688528" cy="57494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1"/>
          <p:cNvSpPr txBox="1"/>
          <p:nvPr>
            <p:ph type="title"/>
          </p:nvPr>
        </p:nvSpPr>
        <p:spPr>
          <a:xfrm>
            <a:off x="251734" y="296779"/>
            <a:ext cx="11688532" cy="60874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D49F1F"/>
              </a:buClr>
              <a:buSzPts val="3200"/>
              <a:buFont typeface="Century Gothic"/>
              <a:buNone/>
            </a:pPr>
            <a:r>
              <a:rPr b="1" lang="en-US">
                <a:solidFill>
                  <a:srgbClr val="D49F1F"/>
                </a:solidFill>
              </a:rPr>
              <a:t>ԲԱԶՄԱԿԻ CALLBACK ՖՈՒՆԿՑԻԱՆԵՐ</a:t>
            </a:r>
            <a:endParaRPr b="1">
              <a:solidFill>
                <a:srgbClr val="D49F1F"/>
              </a:solidFill>
            </a:endParaRPr>
          </a:p>
        </p:txBody>
      </p:sp>
      <p:pic>
        <p:nvPicPr>
          <p:cNvPr id="145" name="Google Shape;145;p21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1736" y="905522"/>
            <a:ext cx="11688528" cy="57494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2"/>
          <p:cNvSpPr txBox="1"/>
          <p:nvPr>
            <p:ph type="title"/>
          </p:nvPr>
        </p:nvSpPr>
        <p:spPr>
          <a:xfrm>
            <a:off x="251734" y="296779"/>
            <a:ext cx="11688532" cy="60874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D49F1F"/>
              </a:buClr>
              <a:buSzPts val="3200"/>
              <a:buFont typeface="Century Gothic"/>
              <a:buNone/>
            </a:pPr>
            <a:r>
              <a:rPr b="1" lang="en-US">
                <a:solidFill>
                  <a:srgbClr val="D49F1F"/>
                </a:solidFill>
              </a:rPr>
              <a:t>PROMISE, RESOLVE, REJECT</a:t>
            </a:r>
            <a:endParaRPr/>
          </a:p>
        </p:txBody>
      </p:sp>
      <p:pic>
        <p:nvPicPr>
          <p:cNvPr id="151" name="Google Shape;151;p22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1737" y="905522"/>
            <a:ext cx="11688525" cy="57494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3"/>
          <p:cNvSpPr txBox="1"/>
          <p:nvPr>
            <p:ph type="title"/>
          </p:nvPr>
        </p:nvSpPr>
        <p:spPr>
          <a:xfrm>
            <a:off x="251734" y="296779"/>
            <a:ext cx="11688532" cy="60874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D49F1F"/>
              </a:buClr>
              <a:buSzPts val="3200"/>
              <a:buFont typeface="Century Gothic"/>
              <a:buNone/>
            </a:pPr>
            <a:r>
              <a:rPr b="1" lang="en-US">
                <a:solidFill>
                  <a:srgbClr val="D49F1F"/>
                </a:solidFill>
              </a:rPr>
              <a:t>PROMISE-Ի ՎԻՃԱԿՆԵՐԸ, PENDING, FULFILLED, REJECTED</a:t>
            </a:r>
            <a:endParaRPr/>
          </a:p>
        </p:txBody>
      </p:sp>
      <p:pic>
        <p:nvPicPr>
          <p:cNvPr id="157" name="Google Shape;157;p23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1737" y="905522"/>
            <a:ext cx="11688525" cy="57494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4"/>
          <p:cNvSpPr txBox="1"/>
          <p:nvPr>
            <p:ph type="title"/>
          </p:nvPr>
        </p:nvSpPr>
        <p:spPr>
          <a:xfrm>
            <a:off x="251734" y="296779"/>
            <a:ext cx="11688532" cy="60874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D49F1F"/>
              </a:buClr>
              <a:buSzPts val="3200"/>
              <a:buFont typeface="Century Gothic"/>
              <a:buNone/>
            </a:pPr>
            <a:r>
              <a:rPr b="1" lang="en-US">
                <a:solidFill>
                  <a:srgbClr val="D49F1F"/>
                </a:solidFill>
              </a:rPr>
              <a:t>THEN, CATCH, FINALLY</a:t>
            </a:r>
            <a:endParaRPr/>
          </a:p>
        </p:txBody>
      </p:sp>
      <p:pic>
        <p:nvPicPr>
          <p:cNvPr id="163" name="Google Shape;163;p24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1738" y="905522"/>
            <a:ext cx="11688523" cy="57494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5"/>
          <p:cNvSpPr txBox="1"/>
          <p:nvPr>
            <p:ph type="title"/>
          </p:nvPr>
        </p:nvSpPr>
        <p:spPr>
          <a:xfrm>
            <a:off x="251734" y="296779"/>
            <a:ext cx="11688532" cy="60874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D49F1F"/>
              </a:buClr>
              <a:buSzPts val="3200"/>
              <a:buFont typeface="Century Gothic"/>
              <a:buNone/>
            </a:pPr>
            <a:r>
              <a:rPr b="1" lang="en-US">
                <a:solidFill>
                  <a:srgbClr val="D49F1F"/>
                </a:solidFill>
              </a:rPr>
              <a:t>ASYNC, AWAIT</a:t>
            </a:r>
            <a:endParaRPr/>
          </a:p>
        </p:txBody>
      </p:sp>
      <p:pic>
        <p:nvPicPr>
          <p:cNvPr id="169" name="Google Shape;169;p25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1743" y="905522"/>
            <a:ext cx="11688523" cy="57494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6"/>
          <p:cNvSpPr txBox="1"/>
          <p:nvPr>
            <p:ph type="title"/>
          </p:nvPr>
        </p:nvSpPr>
        <p:spPr>
          <a:xfrm>
            <a:off x="251734" y="296779"/>
            <a:ext cx="11688532" cy="60874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D49F1F"/>
              </a:buClr>
              <a:buSzPts val="3200"/>
              <a:buFont typeface="Century Gothic"/>
              <a:buNone/>
            </a:pPr>
            <a:r>
              <a:rPr b="1" lang="en-US">
                <a:solidFill>
                  <a:srgbClr val="D49F1F"/>
                </a:solidFill>
              </a:rPr>
              <a:t>ASYNC/AWAIT – TRY/CATCH</a:t>
            </a:r>
            <a:endParaRPr/>
          </a:p>
        </p:txBody>
      </p:sp>
      <p:pic>
        <p:nvPicPr>
          <p:cNvPr id="175" name="Google Shape;175;p26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1744" y="905522"/>
            <a:ext cx="11688521" cy="57494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Сетка">
  <a:themeElements>
    <a:clrScheme name="Сетка">
      <a:dk1>
        <a:srgbClr val="000000"/>
      </a:dk1>
      <a:lt1>
        <a:srgbClr val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